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7" r:id="rId3"/>
    <p:sldId id="268" r:id="rId4"/>
    <p:sldId id="290" r:id="rId5"/>
    <p:sldId id="275" r:id="rId6"/>
    <p:sldId id="260" r:id="rId7"/>
    <p:sldId id="280" r:id="rId8"/>
    <p:sldId id="282" r:id="rId9"/>
    <p:sldId id="286" r:id="rId10"/>
    <p:sldId id="287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9EFCB-F9A0-4754-9830-A87057844E6E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037CB-A1C2-49D7-92CA-40B1554A6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03E2B3-8EB4-4AAA-AD9A-6E541B69072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1A925B-F0B9-4EA0-B85A-0ACA095AF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Manitowoc County Ares Races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676400"/>
          </a:xfrm>
        </p:spPr>
        <p:txBody>
          <a:bodyPr/>
          <a:lstStyle/>
          <a:p>
            <a:r>
              <a:rPr lang="en-US" dirty="0" smtClean="0"/>
              <a:t>Field Day 2012</a:t>
            </a:r>
            <a:endParaRPr lang="en-US" dirty="0"/>
          </a:p>
        </p:txBody>
      </p:sp>
      <p:pic>
        <p:nvPicPr>
          <p:cNvPr id="1026" name="Picture 2" descr="C:\Documents and Settings\user\Desktop\ARES RACES\Field Day 2012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275272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0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381001"/>
            <a:ext cx="487679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62300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3400" y="3505200"/>
            <a:ext cx="47244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334000" y="1391483"/>
            <a:ext cx="3810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Friends and relatives stopped by throughout the day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0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7150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Field Day 2012 -on the Lakeshore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41020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Running on emergency power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48000" y="0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29000" y="4272677"/>
            <a:ext cx="5715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/>
              </a:rPr>
              <a:t>Antennas Setup for 20m and 40 m</a:t>
            </a:r>
          </a:p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20m antenna setup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295400"/>
            <a:ext cx="3128963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230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733800" y="228600"/>
            <a:ext cx="5046133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etup in the Red Cross Va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343400" y="3962400"/>
            <a:ext cx="4648200" cy="2614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623003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2133600"/>
            <a:ext cx="4741332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" y="304800"/>
            <a:ext cx="358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Stations set up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486400"/>
            <a:ext cx="3692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Inside &amp; out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e KC9UHH calling CQ, CQ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4800" y="457200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John NZ9Z making a contact (QSO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1000" y="3733800"/>
            <a:ext cx="4842933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Grandson of Bob KC9HBA simulating a QSO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191000" y="2133600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648200" y="4953000"/>
            <a:ext cx="49050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Calling “CQ,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CQ”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0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1" y="510540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Updating the log – we made 101 contacts!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62300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28600"/>
            <a:ext cx="5257800" cy="2957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 descr="P623003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10933" y="2438400"/>
            <a:ext cx="6333066" cy="3562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P623003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28600" y="3657600"/>
            <a:ext cx="5215466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638800" y="457200"/>
            <a:ext cx="3505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Busy Day for 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Mike KC9HQV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2300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19200" y="5562600"/>
            <a:ext cx="6553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Fred W9BSF and John NZ9Z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</TotalTime>
  <Words>64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Field Day 2012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Day 2012</dc:title>
  <dc:creator>user</dc:creator>
  <cp:lastModifiedBy>user</cp:lastModifiedBy>
  <cp:revision>11</cp:revision>
  <dcterms:created xsi:type="dcterms:W3CDTF">2012-07-16T01:52:16Z</dcterms:created>
  <dcterms:modified xsi:type="dcterms:W3CDTF">2012-07-16T02:47:36Z</dcterms:modified>
</cp:coreProperties>
</file>